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49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25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9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45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087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15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633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273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95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447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29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A0FF2-BF6C-4374-B2AF-0C341E3BDA43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2B830-3C37-4745-822D-6662B95538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74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327013"/>
              </p:ext>
            </p:extLst>
          </p:nvPr>
        </p:nvGraphicFramePr>
        <p:xfrm>
          <a:off x="1778404" y="1811289"/>
          <a:ext cx="8923939" cy="4002035"/>
        </p:xfrm>
        <a:graphic>
          <a:graphicData uri="http://schemas.openxmlformats.org/drawingml/2006/table">
            <a:tbl>
              <a:tblPr firstRow="1" firstCol="1" bandRow="1"/>
              <a:tblGrid>
                <a:gridCol w="2105281"/>
                <a:gridCol w="1886120"/>
                <a:gridCol w="1612885"/>
                <a:gridCol w="1691449"/>
                <a:gridCol w="1628204"/>
              </a:tblGrid>
              <a:tr h="795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Age (</a:t>
                      </a:r>
                      <a:r>
                        <a:rPr lang="fr-CA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fr-C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     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HPV+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HPV-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20 - 29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31 (51.66)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Ref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30 - 39 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49 (41.52)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69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118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0.20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40 - 49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16 (25.00)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48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64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0.03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50 - 75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11 (30.55)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25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36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0.64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107</a:t>
                      </a:r>
                      <a:endParaRPr lang="fr-FR" sz="2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171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278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 </a:t>
                      </a:r>
                      <a:endParaRPr lang="fr-FR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31391" y="672516"/>
            <a:ext cx="5261093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2: HPV positivity by age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0200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Grand écran</PresentationFormat>
  <Paragraphs>33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1</cp:revision>
  <dcterms:created xsi:type="dcterms:W3CDTF">2020-03-27T07:47:27Z</dcterms:created>
  <dcterms:modified xsi:type="dcterms:W3CDTF">2020-03-27T07:47:55Z</dcterms:modified>
</cp:coreProperties>
</file>